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7"/>
  </p:notesMasterIdLst>
  <p:sldIdLst>
    <p:sldId id="256" r:id="rId6"/>
  </p:sldIdLst>
  <p:sldSz cx="6858000" cy="9144000" type="letter"/>
  <p:notesSz cx="6950075" cy="9236075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FE"/>
    <a:srgbClr val="EE0067"/>
    <a:srgbClr val="2A92AF"/>
    <a:srgbClr val="202968"/>
    <a:srgbClr val="FF9029"/>
    <a:srgbClr val="F1621D"/>
    <a:srgbClr val="CF0004"/>
    <a:srgbClr val="E62000"/>
    <a:srgbClr val="9F1ABB"/>
    <a:srgbClr val="FB5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BAEE1-54CD-4885-949C-A9B8F24E6587}" v="11" dt="2025-02-18T16:10:3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715"/>
  </p:normalViewPr>
  <p:slideViewPr>
    <p:cSldViewPr snapToGrid="0" snapToObjects="1">
      <p:cViewPr varScale="1">
        <p:scale>
          <a:sx n="53" d="100"/>
          <a:sy n="53" d="100"/>
        </p:scale>
        <p:origin x="20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F90FAA7-004A-514E-A188-28E8BD75D61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4E2FB61-F262-1142-BF22-F78FC974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5050" y="1154113"/>
            <a:ext cx="23399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FB61-F262-1142-BF22-F78FC974C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1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977A-0464-5544-A722-DEFF45C6F85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A89D-77C1-3547-8AC1-A1345579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EE27-DBF9-FB43-9AB0-738352D5211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1DAB-E110-6F4E-B61B-0AC900B3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tiff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hyperlink" Target="https://www.publicdomainpictures.net/en/view-image.php?image=76509&amp;picture=photographer-abstract-clipart" TargetMode="External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tiff"/><Relationship Id="rId19" Type="http://schemas.openxmlformats.org/officeDocument/2006/relationships/hyperlink" Target="https://www.pngall.com/fire-truck-png/download/39426" TargetMode="External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Rainbow at Clover Field 1979848 Vector Art at Vecteezy">
            <a:extLst>
              <a:ext uri="{FF2B5EF4-FFF2-40B4-BE49-F238E27FC236}">
                <a16:creationId xmlns:a16="http://schemas.microsoft.com/office/drawing/2014/main" id="{709FF50D-E68E-ED4A-BCE9-68626491C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68" b="27752"/>
          <a:stretch/>
        </p:blipFill>
        <p:spPr bwMode="auto">
          <a:xfrm>
            <a:off x="76450" y="114639"/>
            <a:ext cx="6705100" cy="198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CF33527-F74F-174C-AC5E-2B242090F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45260">
            <a:off x="1421882" y="6222361"/>
            <a:ext cx="957848" cy="957848"/>
          </a:xfrm>
          <a:prstGeom prst="rect">
            <a:avLst/>
          </a:prstGeom>
        </p:spPr>
      </p:pic>
      <p:pic>
        <p:nvPicPr>
          <p:cNvPr id="56" name="Picture 12" descr="Spring Break – ALL CENTERS CLOSED | Lake-Geauga United Head Start, Inc.">
            <a:extLst>
              <a:ext uri="{FF2B5EF4-FFF2-40B4-BE49-F238E27FC236}">
                <a16:creationId xmlns:a16="http://schemas.microsoft.com/office/drawing/2014/main" id="{66ACF3A0-992D-194B-9832-3356B0908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54" b="10664"/>
          <a:stretch/>
        </p:blipFill>
        <p:spPr bwMode="auto">
          <a:xfrm>
            <a:off x="1801407" y="4625826"/>
            <a:ext cx="1752602" cy="13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E2AE6A2-598B-5D45-B396-6D11E907419A}"/>
              </a:ext>
            </a:extLst>
          </p:cNvPr>
          <p:cNvSpPr txBox="1"/>
          <p:nvPr/>
        </p:nvSpPr>
        <p:spPr>
          <a:xfrm>
            <a:off x="4161764" y="1569693"/>
            <a:ext cx="2728541" cy="400110"/>
          </a:xfrm>
          <a:prstGeom prst="rect">
            <a:avLst/>
          </a:prstGeom>
          <a:noFill/>
          <a:effectLst>
            <a:outerShdw blurRad="21887" dist="14532" dir="18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merican Typewriter" panose="02090604020004020304" pitchFamily="18" charset="77"/>
                <a:ea typeface="Chalkboard" charset="0"/>
                <a:cs typeface="Chalkboard" charset="0"/>
              </a:rPr>
              <a:t>MARCH 2025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C811B9-FE4C-6F46-8B93-E179004C66E0}"/>
              </a:ext>
            </a:extLst>
          </p:cNvPr>
          <p:cNvSpPr/>
          <p:nvPr/>
        </p:nvSpPr>
        <p:spPr>
          <a:xfrm>
            <a:off x="8567" y="3072753"/>
            <a:ext cx="3363233" cy="105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5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126250-10DA-2B43-88A8-6B100EA8A45B}"/>
              </a:ext>
            </a:extLst>
          </p:cNvPr>
          <p:cNvSpPr/>
          <p:nvPr/>
        </p:nvSpPr>
        <p:spPr>
          <a:xfrm>
            <a:off x="3473862" y="3072753"/>
            <a:ext cx="3377300" cy="105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25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40493F-4C74-A645-93CC-3BC0C3173C47}"/>
              </a:ext>
            </a:extLst>
          </p:cNvPr>
          <p:cNvSpPr txBox="1"/>
          <p:nvPr/>
        </p:nvSpPr>
        <p:spPr>
          <a:xfrm>
            <a:off x="1243244" y="2381505"/>
            <a:ext cx="199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merican Typewriter" panose="02090604020004020304" pitchFamily="18" charset="77"/>
              </a:rPr>
              <a:t>1 PETER 5:7</a:t>
            </a:r>
          </a:p>
          <a:p>
            <a:pPr algn="ctr"/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”God cares for you.”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DEF3A9-BF34-CA40-BA9E-D9A64F1CB495}"/>
              </a:ext>
            </a:extLst>
          </p:cNvPr>
          <p:cNvSpPr txBox="1"/>
          <p:nvPr/>
        </p:nvSpPr>
        <p:spPr>
          <a:xfrm>
            <a:off x="4123963" y="2331582"/>
            <a:ext cx="26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merican Typewriter" panose="02090604020004020304" pitchFamily="18" charset="77"/>
              </a:rPr>
              <a:t>MARCH FOCUS</a:t>
            </a:r>
          </a:p>
          <a:p>
            <a:pPr algn="ctr"/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Learning about families!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2B36E-13FA-2742-B9BA-97C9908A7DE3}"/>
              </a:ext>
            </a:extLst>
          </p:cNvPr>
          <p:cNvSpPr txBox="1"/>
          <p:nvPr/>
        </p:nvSpPr>
        <p:spPr>
          <a:xfrm>
            <a:off x="433532" y="3732547"/>
            <a:ext cx="336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JOYFORFUN-NORMAL" pitchFamily="2" charset="0"/>
              </a:rPr>
              <a:t>MARCH 6th</a:t>
            </a:r>
            <a:endParaRPr lang="en-US" sz="1000" dirty="0">
              <a:latin typeface="American Typewriter" panose="02090604020004020304" pitchFamily="18" charset="77"/>
              <a:ea typeface="Bebas Neue Bold" charset="0"/>
              <a:cs typeface="Bebas Neue 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6A63FF-A619-AA49-B39F-43EF72F4F79D}"/>
              </a:ext>
            </a:extLst>
          </p:cNvPr>
          <p:cNvSpPr txBox="1"/>
          <p:nvPr/>
        </p:nvSpPr>
        <p:spPr>
          <a:xfrm>
            <a:off x="-23004" y="2884894"/>
            <a:ext cx="684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EE0067"/>
                </a:solidFill>
                <a:latin typeface="KG Chasing Cars" panose="02000000000000000000" pitchFamily="2" charset="77"/>
              </a:rPr>
              <a:t>dates</a:t>
            </a:r>
            <a:r>
              <a:rPr lang="en-US" sz="4800" dirty="0" err="1">
                <a:solidFill>
                  <a:srgbClr val="00B050"/>
                </a:solidFill>
                <a:latin typeface="KG Chasing Cars" panose="02000000000000000000" pitchFamily="2" charset="77"/>
              </a:rPr>
              <a:t>to</a:t>
            </a:r>
            <a:r>
              <a:rPr lang="en-US" sz="4800" dirty="0" err="1">
                <a:solidFill>
                  <a:srgbClr val="AB00FE"/>
                </a:solidFill>
                <a:latin typeface="KG Chasing Cars" panose="02000000000000000000" pitchFamily="2" charset="77"/>
              </a:rPr>
              <a:t>remember</a:t>
            </a:r>
            <a:endParaRPr lang="en-US" sz="4800" dirty="0">
              <a:solidFill>
                <a:srgbClr val="AB00FE"/>
              </a:solidFill>
              <a:latin typeface="KG Chasing Cars" panose="02000000000000000000" pitchFamily="2" charset="7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BED4F3-2EF8-60C2-B4F8-6A4054B028F7}"/>
              </a:ext>
            </a:extLst>
          </p:cNvPr>
          <p:cNvGrpSpPr/>
          <p:nvPr/>
        </p:nvGrpSpPr>
        <p:grpSpPr>
          <a:xfrm>
            <a:off x="155037" y="3185213"/>
            <a:ext cx="967185" cy="332304"/>
            <a:chOff x="16649" y="3218879"/>
            <a:chExt cx="967185" cy="332304"/>
          </a:xfrm>
        </p:grpSpPr>
        <p:sp>
          <p:nvSpPr>
            <p:cNvPr id="58" name="Chevron 57">
              <a:extLst>
                <a:ext uri="{FF2B5EF4-FFF2-40B4-BE49-F238E27FC236}">
                  <a16:creationId xmlns:a16="http://schemas.microsoft.com/office/drawing/2014/main" id="{077B6108-071B-EE49-A6BE-6F87CAB5E1DA}"/>
                </a:ext>
              </a:extLst>
            </p:cNvPr>
            <p:cNvSpPr/>
            <p:nvPr/>
          </p:nvSpPr>
          <p:spPr>
            <a:xfrm>
              <a:off x="455618" y="3218879"/>
              <a:ext cx="528216" cy="32715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25">
                <a:solidFill>
                  <a:schemeClr val="tx1"/>
                </a:solidFill>
              </a:endParaRPr>
            </a:p>
          </p:txBody>
        </p:sp>
        <p:sp>
          <p:nvSpPr>
            <p:cNvPr id="59" name="Chevron 58">
              <a:extLst>
                <a:ext uri="{FF2B5EF4-FFF2-40B4-BE49-F238E27FC236}">
                  <a16:creationId xmlns:a16="http://schemas.microsoft.com/office/drawing/2014/main" id="{AB6BE5CF-53F1-8048-A8E0-87A46DFF0FE4}"/>
                </a:ext>
              </a:extLst>
            </p:cNvPr>
            <p:cNvSpPr/>
            <p:nvPr/>
          </p:nvSpPr>
          <p:spPr>
            <a:xfrm>
              <a:off x="16649" y="3224032"/>
              <a:ext cx="528216" cy="32715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25">
                <a:solidFill>
                  <a:schemeClr val="tx1"/>
                </a:solidFill>
              </a:endParaRPr>
            </a:p>
          </p:txBody>
        </p:sp>
      </p:grpSp>
      <p:pic>
        <p:nvPicPr>
          <p:cNvPr id="61" name="Picture 18" descr="Yellow,Circle,Line PNG Clipart - Royalty Free SVG / PNG">
            <a:extLst>
              <a:ext uri="{FF2B5EF4-FFF2-40B4-BE49-F238E27FC236}">
                <a16:creationId xmlns:a16="http://schemas.microsoft.com/office/drawing/2014/main" id="{70C3A197-2667-8B43-9E80-D409D952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818">
            <a:off x="3532752" y="2261144"/>
            <a:ext cx="743957" cy="7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3735D1-5D17-D045-998B-DACD4149063B}"/>
              </a:ext>
            </a:extLst>
          </p:cNvPr>
          <p:cNvCxnSpPr>
            <a:cxnSpLocks/>
          </p:cNvCxnSpPr>
          <p:nvPr/>
        </p:nvCxnSpPr>
        <p:spPr>
          <a:xfrm flipH="1" flipV="1">
            <a:off x="3386908" y="2208416"/>
            <a:ext cx="7038" cy="789248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4DCF166-7AE3-8C45-AFBC-FE20AF9DF4F1}"/>
              </a:ext>
            </a:extLst>
          </p:cNvPr>
          <p:cNvCxnSpPr>
            <a:cxnSpLocks/>
          </p:cNvCxnSpPr>
          <p:nvPr/>
        </p:nvCxnSpPr>
        <p:spPr>
          <a:xfrm flipH="1" flipV="1">
            <a:off x="4065238" y="3616995"/>
            <a:ext cx="8842" cy="234721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9B29E2D0-E944-4945-B994-30A09BCEDD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21" y="2324167"/>
            <a:ext cx="952040" cy="6677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5131E7-0DF0-179F-86B1-9C2AD74AB1D4}"/>
              </a:ext>
            </a:extLst>
          </p:cNvPr>
          <p:cNvGrpSpPr/>
          <p:nvPr/>
        </p:nvGrpSpPr>
        <p:grpSpPr>
          <a:xfrm>
            <a:off x="5702265" y="3159112"/>
            <a:ext cx="967185" cy="332304"/>
            <a:chOff x="5864658" y="3183652"/>
            <a:chExt cx="967185" cy="332304"/>
          </a:xfrm>
        </p:grpSpPr>
        <p:sp>
          <p:nvSpPr>
            <p:cNvPr id="73" name="Chevron 72">
              <a:extLst>
                <a:ext uri="{FF2B5EF4-FFF2-40B4-BE49-F238E27FC236}">
                  <a16:creationId xmlns:a16="http://schemas.microsoft.com/office/drawing/2014/main" id="{2A597426-42BD-1B46-9DA5-BF3986F9C789}"/>
                </a:ext>
              </a:extLst>
            </p:cNvPr>
            <p:cNvSpPr/>
            <p:nvPr/>
          </p:nvSpPr>
          <p:spPr>
            <a:xfrm>
              <a:off x="6303627" y="3183652"/>
              <a:ext cx="528216" cy="32715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25">
                <a:solidFill>
                  <a:schemeClr val="tx1"/>
                </a:solidFill>
              </a:endParaRPr>
            </a:p>
          </p:txBody>
        </p:sp>
        <p:sp>
          <p:nvSpPr>
            <p:cNvPr id="74" name="Chevron 73">
              <a:extLst>
                <a:ext uri="{FF2B5EF4-FFF2-40B4-BE49-F238E27FC236}">
                  <a16:creationId xmlns:a16="http://schemas.microsoft.com/office/drawing/2014/main" id="{A0A6F3D1-D781-E042-90DD-FE9A00635516}"/>
                </a:ext>
              </a:extLst>
            </p:cNvPr>
            <p:cNvSpPr/>
            <p:nvPr/>
          </p:nvSpPr>
          <p:spPr>
            <a:xfrm>
              <a:off x="5864658" y="3188805"/>
              <a:ext cx="528216" cy="327151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25">
                <a:solidFill>
                  <a:schemeClr val="tx1"/>
                </a:solidFill>
              </a:endParaRPr>
            </a:p>
          </p:txBody>
        </p:sp>
      </p:grpSp>
      <p:sp>
        <p:nvSpPr>
          <p:cNvPr id="5" name="AutoShape 8" descr="May be an image of 3 people, people standing and outdoors">
            <a:extLst>
              <a:ext uri="{FF2B5EF4-FFF2-40B4-BE49-F238E27FC236}">
                <a16:creationId xmlns:a16="http://schemas.microsoft.com/office/drawing/2014/main" id="{88536482-D408-5F4E-B9AA-DCBD15367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9950" y="3282950"/>
            <a:ext cx="25781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91C5A3-4DEA-EF4A-BF69-073E2FDDBA70}"/>
              </a:ext>
            </a:extLst>
          </p:cNvPr>
          <p:cNvCxnSpPr>
            <a:cxnSpLocks/>
          </p:cNvCxnSpPr>
          <p:nvPr/>
        </p:nvCxnSpPr>
        <p:spPr>
          <a:xfrm>
            <a:off x="95303" y="6092852"/>
            <a:ext cx="6485528" cy="2111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7960B84-A855-E441-9755-A2D9BAF2FDF6}"/>
              </a:ext>
            </a:extLst>
          </p:cNvPr>
          <p:cNvSpPr txBox="1"/>
          <p:nvPr/>
        </p:nvSpPr>
        <p:spPr>
          <a:xfrm>
            <a:off x="-143168" y="4780522"/>
            <a:ext cx="257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JOYFORFUN-NORMAL" pitchFamily="2" charset="0"/>
              </a:rPr>
              <a:t>   MARCH 11 &amp; 13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98FFA8-EF38-E648-B7A7-F4377BD0DB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18" y="994379"/>
            <a:ext cx="2961199" cy="842719"/>
          </a:xfrm>
          <a:prstGeom prst="rect">
            <a:avLst/>
          </a:prstGeom>
          <a:effectLst>
            <a:outerShdw blurRad="27694" dist="102822" dir="2160000" sx="98000" sy="98000" algn="tl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69685E-969A-8B43-9472-185C110EB66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697" y="412830"/>
            <a:ext cx="2114571" cy="517540"/>
          </a:xfrm>
          <a:prstGeom prst="rect">
            <a:avLst/>
          </a:prstGeom>
          <a:effectLst>
            <a:outerShdw blurRad="24605" dist="11380" dir="3814032" sx="100299" sy="100299" algn="tl" rotWithShape="0">
              <a:prstClr val="black"/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D0E0B4-C2D0-2349-AF34-DBE7D1EF842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243"/>
          <a:stretch/>
        </p:blipFill>
        <p:spPr>
          <a:xfrm>
            <a:off x="333901" y="422639"/>
            <a:ext cx="930700" cy="51754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0F4E84-B4B1-B946-ACDA-21C9C90D0EF1}"/>
              </a:ext>
            </a:extLst>
          </p:cNvPr>
          <p:cNvSpPr txBox="1"/>
          <p:nvPr/>
        </p:nvSpPr>
        <p:spPr>
          <a:xfrm>
            <a:off x="2350395" y="6520085"/>
            <a:ext cx="216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JOYFORFUN-NORMAL" pitchFamily="2" charset="0"/>
                <a:ea typeface="Bebas Neue Bold" charset="0"/>
                <a:cs typeface="Bebas Neue Bold" charset="0"/>
              </a:rPr>
              <a:t>MARCH 18th  </a:t>
            </a:r>
          </a:p>
          <a:p>
            <a:pPr algn="ctr"/>
            <a:r>
              <a:rPr lang="en-US" sz="2000" dirty="0">
                <a:latin typeface="American Typewriter" panose="02090604020004020304" pitchFamily="18" charset="77"/>
              </a:rPr>
              <a:t>REGISTRATION </a:t>
            </a:r>
          </a:p>
          <a:p>
            <a:endParaRPr lang="en-US" sz="800" dirty="0">
              <a:latin typeface="American Typewriter" panose="02090604020004020304" pitchFamily="18" charset="7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C7B08D-97AD-044F-A3EA-9F389DD4D383}"/>
              </a:ext>
            </a:extLst>
          </p:cNvPr>
          <p:cNvSpPr txBox="1"/>
          <p:nvPr/>
        </p:nvSpPr>
        <p:spPr>
          <a:xfrm>
            <a:off x="208577" y="5224427"/>
            <a:ext cx="164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" panose="03050602040202020205" pitchFamily="66" charset="77"/>
              </a:rPr>
              <a:t>We’ll be closed for Spring Break!</a:t>
            </a:r>
            <a:endParaRPr lang="en-US" sz="1100" dirty="0">
              <a:latin typeface="Chalkboard" panose="03050602040202020205" pitchFamily="66" charset="77"/>
              <a:ea typeface="Chalkboard" charset="0"/>
              <a:cs typeface="Chalkboar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115EB-F6F0-F149-ABE0-9FBB63D46D6F}"/>
              </a:ext>
            </a:extLst>
          </p:cNvPr>
          <p:cNvSpPr txBox="1"/>
          <p:nvPr/>
        </p:nvSpPr>
        <p:spPr>
          <a:xfrm>
            <a:off x="95303" y="7232701"/>
            <a:ext cx="6485527" cy="206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lkboard" panose="03050602040202020205" pitchFamily="66" charset="77"/>
              </a:rPr>
              <a:t>Registration for the 25/26 School Year will begin for currently enrolled families!</a:t>
            </a:r>
          </a:p>
          <a:p>
            <a:endParaRPr lang="en-US" sz="1600" dirty="0">
              <a:latin typeface="Chalkboard" panose="03050602040202020205" pitchFamily="66" charset="77"/>
            </a:endParaRPr>
          </a:p>
          <a:p>
            <a:r>
              <a:rPr lang="en-US" sz="1600" dirty="0">
                <a:latin typeface="Chalkboard" panose="03050602040202020205" pitchFamily="66" charset="77"/>
              </a:rPr>
              <a:t>$35 registration fee per child &amp; first month tuition due at time of registration.  (tuition: $160 first child/$120 each additional)</a:t>
            </a:r>
          </a:p>
          <a:p>
            <a:endParaRPr lang="en-US" sz="1600" dirty="0">
              <a:latin typeface="Chalkboard" panose="03050602040202020205" pitchFamily="66" charset="77"/>
            </a:endParaRPr>
          </a:p>
          <a:p>
            <a:r>
              <a:rPr lang="en-US" sz="1600" dirty="0">
                <a:latin typeface="Chalkboard" panose="03050602040202020205" pitchFamily="66" charset="77"/>
              </a:rPr>
              <a:t>An email will be sent out with the registration link on March 18th. </a:t>
            </a:r>
          </a:p>
          <a:p>
            <a:endParaRPr lang="en-US" dirty="0"/>
          </a:p>
        </p:txBody>
      </p:sp>
      <p:pic>
        <p:nvPicPr>
          <p:cNvPr id="7" name="Picture 6" descr="A couple of cameras with flowers&#10;&#10;Description automatically generated">
            <a:extLst>
              <a:ext uri="{FF2B5EF4-FFF2-40B4-BE49-F238E27FC236}">
                <a16:creationId xmlns:a16="http://schemas.microsoft.com/office/drawing/2014/main" id="{15A6C99E-CC50-4144-6D58-634AB7DDF1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-79509" y="3489508"/>
            <a:ext cx="2600914" cy="1335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6A33D3-E8D1-3015-CE06-D3DC6C95176D}"/>
              </a:ext>
            </a:extLst>
          </p:cNvPr>
          <p:cNvSpPr txBox="1"/>
          <p:nvPr/>
        </p:nvSpPr>
        <p:spPr>
          <a:xfrm>
            <a:off x="1126437" y="4017345"/>
            <a:ext cx="2099410" cy="71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Spring Pictures 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E7E574-799A-2D8C-242F-BB05B861A3B3}"/>
              </a:ext>
            </a:extLst>
          </p:cNvPr>
          <p:cNvCxnSpPr>
            <a:cxnSpLocks/>
          </p:cNvCxnSpPr>
          <p:nvPr/>
        </p:nvCxnSpPr>
        <p:spPr>
          <a:xfrm flipH="1" flipV="1">
            <a:off x="18452" y="4659928"/>
            <a:ext cx="3959650" cy="12700"/>
          </a:xfrm>
          <a:prstGeom prst="line">
            <a:avLst/>
          </a:prstGeom>
          <a:ln w="1905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4465F6-0801-17D4-55CA-E2DE23A0999A}"/>
              </a:ext>
            </a:extLst>
          </p:cNvPr>
          <p:cNvSpPr txBox="1"/>
          <p:nvPr/>
        </p:nvSpPr>
        <p:spPr>
          <a:xfrm>
            <a:off x="4176450" y="3827368"/>
            <a:ext cx="2293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March 27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  <a:p>
            <a:pPr algn="ctr"/>
            <a:r>
              <a:rPr lang="en-US" sz="1800" dirty="0"/>
              <a:t>The Fire Truck is coming to WEE Care</a:t>
            </a:r>
          </a:p>
        </p:txBody>
      </p:sp>
      <p:pic>
        <p:nvPicPr>
          <p:cNvPr id="16" name="Picture 15" descr="A red fire truck with a ladder&#10;&#10;AI-generated content may be incorrect.">
            <a:extLst>
              <a:ext uri="{FF2B5EF4-FFF2-40B4-BE49-F238E27FC236}">
                <a16:creationId xmlns:a16="http://schemas.microsoft.com/office/drawing/2014/main" id="{7045C255-5CCF-7BC1-443F-2ED6D26049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921108" y="4832480"/>
            <a:ext cx="2804166" cy="12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76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664B6573F224F86082DE650800FC6" ma:contentTypeVersion="17" ma:contentTypeDescription="Create a new document." ma:contentTypeScope="" ma:versionID="ce4da01b80250bb692d763400621285a">
  <xsd:schema xmlns:xsd="http://www.w3.org/2001/XMLSchema" xmlns:xs="http://www.w3.org/2001/XMLSchema" xmlns:p="http://schemas.microsoft.com/office/2006/metadata/properties" xmlns:ns2="908a2917-920b-4d67-ba78-470d0af40d77" xmlns:ns3="5225a47b-e904-4da8-8353-5cb4cd26f361" targetNamespace="http://schemas.microsoft.com/office/2006/metadata/properties" ma:root="true" ma:fieldsID="34cfac116bbe345efc8b438293b17961" ns2:_="" ns3:_="">
    <xsd:import namespace="908a2917-920b-4d67-ba78-470d0af40d77"/>
    <xsd:import namespace="5225a47b-e904-4da8-8353-5cb4cd26f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a2917-920b-4d67-ba78-470d0af40d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926185-3d01-4f1f-b552-5763307b18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5a47b-e904-4da8-8353-5cb4cd26f3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cd36a4-45ba-45f7-9d1f-98e281630fb9}" ma:internalName="TaxCatchAll" ma:showField="CatchAllData" ma:web="5225a47b-e904-4da8-8353-5cb4cd26f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25a47b-e904-4da8-8353-5cb4cd26f361" xsi:nil="true"/>
    <lcf76f155ced4ddcb4097134ff3c332f xmlns="908a2917-920b-4d67-ba78-470d0af40d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D6CB7-DEBB-4995-B596-27EDE4EA5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8a2917-920b-4d67-ba78-470d0af40d77"/>
    <ds:schemaRef ds:uri="5225a47b-e904-4da8-8353-5cb4cd26f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FE80C-C3B6-4AEA-A83B-8CB10CE07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8F968-37C7-4C41-9424-65C66A93B6A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5225a47b-e904-4da8-8353-5cb4cd26f361"/>
    <ds:schemaRef ds:uri="http://schemas.microsoft.com/office/infopath/2007/PartnerControls"/>
    <ds:schemaRef ds:uri="908a2917-920b-4d67-ba78-470d0af40d7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5166</TotalTime>
  <Words>103</Words>
  <Application>Microsoft Office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American Typewriter</vt:lpstr>
      <vt:lpstr>Arial</vt:lpstr>
      <vt:lpstr>Calibri</vt:lpstr>
      <vt:lpstr>Calibri Light</vt:lpstr>
      <vt:lpstr>Chalkboard</vt:lpstr>
      <vt:lpstr>JOYFORFUN-NORMAL</vt:lpstr>
      <vt:lpstr>KG Chasing Cars</vt:lpstr>
      <vt:lpstr>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Monsante</dc:creator>
  <cp:lastModifiedBy>Kelsey Gonzales</cp:lastModifiedBy>
  <cp:revision>140</cp:revision>
  <cp:lastPrinted>2024-02-29T17:36:23Z</cp:lastPrinted>
  <dcterms:created xsi:type="dcterms:W3CDTF">2017-09-07T16:19:28Z</dcterms:created>
  <dcterms:modified xsi:type="dcterms:W3CDTF">2025-02-18T16:11:45Z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0x0101006C9664B6573F224F86082DE650800FC6</vt:lpwstr>
  </property>
  <property fmtid="{D5CDD505-2E9C-101B-9397-08002B2CF9AE}" pid="3" name="Order">
    <vt:r8>4107600</vt:r8>
  </property>
  <property fmtid="{D5CDD505-2E9C-101B-9397-08002B2CF9AE}" pid="4" name="MediaServiceImageTags">
    <vt:lpwstr/>
  </property>
</Properties>
</file>